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6" r:id="rId2"/>
    <p:sldId id="257" r:id="rId3"/>
    <p:sldId id="263" r:id="rId4"/>
    <p:sldId id="264" r:id="rId5"/>
    <p:sldId id="265" r:id="rId6"/>
    <p:sldId id="258" r:id="rId7"/>
    <p:sldId id="266" r:id="rId8"/>
    <p:sldId id="268" r:id="rId9"/>
    <p:sldId id="267" r:id="rId10"/>
    <p:sldId id="259" r:id="rId11"/>
    <p:sldId id="262" r:id="rId12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 Winch" initials="CW" lastIdx="2" clrIdx="0">
    <p:extLst>
      <p:ext uri="{19B8F6BF-5375-455C-9EA6-DF929625EA0E}">
        <p15:presenceInfo xmlns:p15="http://schemas.microsoft.com/office/powerpoint/2012/main" userId="S-1-5-21-257402729-1468437304-3388162817-118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14F4B-404D-4389-BF87-EE2365441A3F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C0C0F4AB-2C34-41E5-AA9A-9343A5DDE191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816440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14F4B-404D-4389-BF87-EE2365441A3F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0F4AB-2C34-41E5-AA9A-9343A5DDE191}" type="slidenum">
              <a:rPr lang="en-GB" smtClean="0"/>
              <a:t>‹#›</a:t>
            </a:fld>
            <a:endParaRPr lang="en-GB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82504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14F4B-404D-4389-BF87-EE2365441A3F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0F4AB-2C34-41E5-AA9A-9343A5DDE191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91945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14F4B-404D-4389-BF87-EE2365441A3F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0F4AB-2C34-41E5-AA9A-9343A5DDE191}" type="slidenum">
              <a:rPr lang="en-GB" smtClean="0"/>
              <a:t>‹#›</a:t>
            </a:fld>
            <a:endParaRPr lang="en-GB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77462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14F4B-404D-4389-BF87-EE2365441A3F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0F4AB-2C34-41E5-AA9A-9343A5DDE191}" type="slidenum">
              <a:rPr lang="en-GB" smtClean="0"/>
              <a:t>‹#›</a:t>
            </a:fld>
            <a:endParaRPr lang="en-GB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0681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14F4B-404D-4389-BF87-EE2365441A3F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0F4AB-2C34-41E5-AA9A-9343A5DDE191}" type="slidenum">
              <a:rPr lang="en-GB" smtClean="0"/>
              <a:t>‹#›</a:t>
            </a:fld>
            <a:endParaRPr lang="en-GB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2554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14F4B-404D-4389-BF87-EE2365441A3F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0F4AB-2C34-41E5-AA9A-9343A5DDE1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55465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14F4B-404D-4389-BF87-EE2365441A3F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0F4AB-2C34-41E5-AA9A-9343A5DDE191}" type="slidenum">
              <a:rPr lang="en-GB" smtClean="0"/>
              <a:t>‹#›</a:t>
            </a:fld>
            <a:endParaRPr lang="en-GB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485914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B4414F4B-404D-4389-BF87-EE2365441A3F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0F4AB-2C34-41E5-AA9A-9343A5DDE191}" type="slidenum">
              <a:rPr lang="en-GB" smtClean="0"/>
              <a:t>‹#›</a:t>
            </a:fld>
            <a:endParaRPr lang="en-GB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13513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14F4B-404D-4389-BF87-EE2365441A3F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0F4AB-2C34-41E5-AA9A-9343A5DDE191}" type="slidenum">
              <a:rPr lang="en-GB" smtClean="0"/>
              <a:t>‹#›</a:t>
            </a:fld>
            <a:endParaRPr lang="en-GB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91426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14F4B-404D-4389-BF87-EE2365441A3F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0F4AB-2C34-41E5-AA9A-9343A5DDE191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23410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414F4B-404D-4389-BF87-EE2365441A3F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C0C0F4AB-2C34-41E5-AA9A-9343A5DDE191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4419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EB8225-8C7A-4E7A-B81C-7EB6A3A0C8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85460" y="1600200"/>
            <a:ext cx="9144000" cy="285253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Welcome to </a:t>
            </a:r>
            <a:br>
              <a:rPr lang="en-GB" dirty="0"/>
            </a:br>
            <a:r>
              <a:rPr lang="en-GB" dirty="0"/>
              <a:t>Crays Hill Primary School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5FFF48-8F4A-4CA9-9EEE-985DA971D5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2997545"/>
          </a:xfrm>
        </p:spPr>
        <p:txBody>
          <a:bodyPr/>
          <a:lstStyle/>
          <a:p>
            <a:r>
              <a:rPr lang="en-GB" dirty="0"/>
              <a:t>Intake 2020/ 2021</a:t>
            </a:r>
          </a:p>
          <a:p>
            <a:endParaRPr lang="en-GB" dirty="0"/>
          </a:p>
        </p:txBody>
      </p:sp>
      <p:pic>
        <p:nvPicPr>
          <p:cNvPr id="5" name="Picture 2" descr="Crays Hill Primary tops list of worst truancy rate in the country">
            <a:extLst>
              <a:ext uri="{FF2B5EF4-FFF2-40B4-BE49-F238E27FC236}">
                <a16:creationId xmlns:a16="http://schemas.microsoft.com/office/drawing/2014/main" id="{E66CF7F1-F29F-40F5-B004-FB821874AF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1360" y="4176884"/>
            <a:ext cx="3009279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96518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0161B4-4BFF-4794-A532-72A0EFF650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Who are we?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475698-867C-4CFD-80C7-6154A15ED0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Class 1</a:t>
            </a:r>
          </a:p>
          <a:p>
            <a:endParaRPr lang="en-GB" dirty="0"/>
          </a:p>
          <a:p>
            <a:r>
              <a:rPr lang="en-GB" dirty="0"/>
              <a:t>Mrs Winch</a:t>
            </a:r>
          </a:p>
          <a:p>
            <a:endParaRPr lang="en-GB" dirty="0"/>
          </a:p>
          <a:p>
            <a:r>
              <a:rPr lang="en-GB" dirty="0"/>
              <a:t>Mrs Willis</a:t>
            </a:r>
          </a:p>
        </p:txBody>
      </p:sp>
    </p:spTree>
    <p:extLst>
      <p:ext uri="{BB962C8B-B14F-4D97-AF65-F5344CB8AC3E}">
        <p14:creationId xmlns:p14="http://schemas.microsoft.com/office/powerpoint/2010/main" val="5077741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AE4E6A-DFE1-48D4-9222-6BFB7580E0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 we wear to school?</a:t>
            </a:r>
          </a:p>
        </p:txBody>
      </p:sp>
      <p:pic>
        <p:nvPicPr>
          <p:cNvPr id="1026" name="Picture 2" descr="Middleton Primary School - School Uniform">
            <a:extLst>
              <a:ext uri="{FF2B5EF4-FFF2-40B4-BE49-F238E27FC236}">
                <a16:creationId xmlns:a16="http://schemas.microsoft.com/office/drawing/2014/main" id="{722C81E1-C7F0-458A-AF3D-6F4EF0D9B2E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847" y="1690688"/>
            <a:ext cx="3040562" cy="2219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506C9D0-FD33-435A-913B-A52F7A8684C6}"/>
              </a:ext>
            </a:extLst>
          </p:cNvPr>
          <p:cNvSpPr txBox="1"/>
          <p:nvPr/>
        </p:nvSpPr>
        <p:spPr>
          <a:xfrm>
            <a:off x="4187686" y="1925782"/>
            <a:ext cx="50671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our school uniform</a:t>
            </a:r>
          </a:p>
        </p:txBody>
      </p:sp>
      <p:pic>
        <p:nvPicPr>
          <p:cNvPr id="1028" name="Picture 4" descr="Dress Code &amp; Uniform - Trimley St Mary Primary School">
            <a:extLst>
              <a:ext uri="{FF2B5EF4-FFF2-40B4-BE49-F238E27FC236}">
                <a16:creationId xmlns:a16="http://schemas.microsoft.com/office/drawing/2014/main" id="{58AD087F-B270-4B05-B088-7B92CB5DBD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980" y="3517797"/>
            <a:ext cx="2789141" cy="2354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D697003-952D-40D6-9E38-C94D86CB15CA}"/>
              </a:ext>
            </a:extLst>
          </p:cNvPr>
          <p:cNvSpPr txBox="1"/>
          <p:nvPr/>
        </p:nvSpPr>
        <p:spPr>
          <a:xfrm>
            <a:off x="7103165" y="4308764"/>
            <a:ext cx="40635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what you will need for PE</a:t>
            </a:r>
          </a:p>
        </p:txBody>
      </p:sp>
    </p:spTree>
    <p:extLst>
      <p:ext uri="{BB962C8B-B14F-4D97-AF65-F5344CB8AC3E}">
        <p14:creationId xmlns:p14="http://schemas.microsoft.com/office/powerpoint/2010/main" val="40715526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DDF13-9905-4C60-9886-BCB3B9BF78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Snack and Lunch</a:t>
            </a:r>
          </a:p>
        </p:txBody>
      </p:sp>
      <p:pic>
        <p:nvPicPr>
          <p:cNvPr id="3074" name="Picture 2" descr="The fruit bowl's not just for decoration, you know | Food | The ...">
            <a:extLst>
              <a:ext uri="{FF2B5EF4-FFF2-40B4-BE49-F238E27FC236}">
                <a16:creationId xmlns:a16="http://schemas.microsoft.com/office/drawing/2014/main" id="{D80093F1-9079-4AD1-9216-54695DE6A16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8221" y="1771650"/>
            <a:ext cx="2762250" cy="165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ouncil urges families to check if their children are eligible for ...">
            <a:extLst>
              <a:ext uri="{FF2B5EF4-FFF2-40B4-BE49-F238E27FC236}">
                <a16:creationId xmlns:a16="http://schemas.microsoft.com/office/drawing/2014/main" id="{CF823A85-725A-4715-90C2-E6253BE4CD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2046" y="3989243"/>
            <a:ext cx="2638425" cy="173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A20E4F9-938A-4BB8-B3AF-FAF6E3D29A2E}"/>
              </a:ext>
            </a:extLst>
          </p:cNvPr>
          <p:cNvSpPr txBox="1"/>
          <p:nvPr/>
        </p:nvSpPr>
        <p:spPr>
          <a:xfrm>
            <a:off x="4821383" y="2008909"/>
            <a:ext cx="3505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 have fruit for snack at playtime.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8099858-E3B3-4992-9EFF-E49DB403DBFB}"/>
              </a:ext>
            </a:extLst>
          </p:cNvPr>
          <p:cNvSpPr txBox="1"/>
          <p:nvPr/>
        </p:nvSpPr>
        <p:spPr>
          <a:xfrm>
            <a:off x="4558146" y="4295094"/>
            <a:ext cx="40316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 have delicious school dinners.</a:t>
            </a:r>
          </a:p>
        </p:txBody>
      </p:sp>
      <p:pic>
        <p:nvPicPr>
          <p:cNvPr id="3080" name="Picture 8" descr="Breakfast Club | Redscope Primary School">
            <a:extLst>
              <a:ext uri="{FF2B5EF4-FFF2-40B4-BE49-F238E27FC236}">
                <a16:creationId xmlns:a16="http://schemas.microsoft.com/office/drawing/2014/main" id="{11BC58CE-2F15-4666-B2AD-485006880D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9356" y="583097"/>
            <a:ext cx="3009900" cy="165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How to Make FITNESS Cereal - Recipe | Nestlé Cereals">
            <a:extLst>
              <a:ext uri="{FF2B5EF4-FFF2-40B4-BE49-F238E27FC236}">
                <a16:creationId xmlns:a16="http://schemas.microsoft.com/office/drawing/2014/main" id="{E9A97103-02F4-4E65-ADED-CF67748768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1756" y="2240447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Yoghurt sales hit by sugar and range rationalisation fears | News ...">
            <a:extLst>
              <a:ext uri="{FF2B5EF4-FFF2-40B4-BE49-F238E27FC236}">
                <a16:creationId xmlns:a16="http://schemas.microsoft.com/office/drawing/2014/main" id="{6E6A6233-339B-4546-9DBD-1F838F49B1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8917" y="3840647"/>
            <a:ext cx="24669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DBBD7CE-15A8-47BC-BF48-240B01137FBB}"/>
              </a:ext>
            </a:extLst>
          </p:cNvPr>
          <p:cNvSpPr txBox="1"/>
          <p:nvPr/>
        </p:nvSpPr>
        <p:spPr>
          <a:xfrm>
            <a:off x="4943061" y="5115339"/>
            <a:ext cx="4031673" cy="382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You can have breakfast at school as well.</a:t>
            </a:r>
          </a:p>
        </p:txBody>
      </p:sp>
    </p:spTree>
    <p:extLst>
      <p:ext uri="{BB962C8B-B14F-4D97-AF65-F5344CB8AC3E}">
        <p14:creationId xmlns:p14="http://schemas.microsoft.com/office/powerpoint/2010/main" val="33855000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A13A91-A9DE-4E2B-9AB3-1D227B938F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do I get to school and home?</a:t>
            </a:r>
          </a:p>
        </p:txBody>
      </p:sp>
      <p:pic>
        <p:nvPicPr>
          <p:cNvPr id="4098" name="Picture 2" descr="2014 Ford Transit 17 Seat 6 Speed White Minibus Tachograph COIF ...">
            <a:extLst>
              <a:ext uri="{FF2B5EF4-FFF2-40B4-BE49-F238E27FC236}">
                <a16:creationId xmlns:a16="http://schemas.microsoft.com/office/drawing/2014/main" id="{A62CBD00-98D1-47D2-89D4-024E568ED1F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658" y="2370786"/>
            <a:ext cx="2965306" cy="2221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84AD3D9-01D6-4B53-BB2E-B5D9F89EDD0D}"/>
              </a:ext>
            </a:extLst>
          </p:cNvPr>
          <p:cNvSpPr txBox="1"/>
          <p:nvPr/>
        </p:nvSpPr>
        <p:spPr>
          <a:xfrm>
            <a:off x="4322618" y="2370787"/>
            <a:ext cx="55972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school bus will pick you up and bring you to school.</a:t>
            </a:r>
          </a:p>
          <a:p>
            <a:r>
              <a:rPr lang="en-GB" dirty="0"/>
              <a:t>At the end of the day the bus will take you home.</a:t>
            </a:r>
          </a:p>
        </p:txBody>
      </p:sp>
      <p:pic>
        <p:nvPicPr>
          <p:cNvPr id="4100" name="Picture 4" descr="New research shows 10% of children do not wear seatbelts while ...">
            <a:extLst>
              <a:ext uri="{FF2B5EF4-FFF2-40B4-BE49-F238E27FC236}">
                <a16:creationId xmlns:a16="http://schemas.microsoft.com/office/drawing/2014/main" id="{69FCDB2E-2983-4AB1-93A7-61F910EF17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3462" y="3840883"/>
            <a:ext cx="250507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0EDBB3B-67D0-41D4-8EC7-53D93B8B7C48}"/>
              </a:ext>
            </a:extLst>
          </p:cNvPr>
          <p:cNvSpPr txBox="1"/>
          <p:nvPr/>
        </p:nvSpPr>
        <p:spPr>
          <a:xfrm>
            <a:off x="7716982" y="4591903"/>
            <a:ext cx="38238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You must always wear your seatbelt on the school bus.</a:t>
            </a:r>
          </a:p>
        </p:txBody>
      </p:sp>
    </p:spTree>
    <p:extLst>
      <p:ext uri="{BB962C8B-B14F-4D97-AF65-F5344CB8AC3E}">
        <p14:creationId xmlns:p14="http://schemas.microsoft.com/office/powerpoint/2010/main" val="21731184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5E7B31-288E-46A8-ABCA-14792317A8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will school look like?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D85237-2EAA-4B17-B693-0196C19118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6580" y="1719542"/>
            <a:ext cx="10515600" cy="4351338"/>
          </a:xfrm>
        </p:spPr>
        <p:txBody>
          <a:bodyPr/>
          <a:lstStyle/>
          <a:p>
            <a:r>
              <a:rPr lang="en-GB" dirty="0"/>
              <a:t>Prime areas</a:t>
            </a:r>
          </a:p>
        </p:txBody>
      </p:sp>
      <p:pic>
        <p:nvPicPr>
          <p:cNvPr id="1026" name="Picture 2" descr="AllSaints Primary - Communication and Language Base">
            <a:extLst>
              <a:ext uri="{FF2B5EF4-FFF2-40B4-BE49-F238E27FC236}">
                <a16:creationId xmlns:a16="http://schemas.microsoft.com/office/drawing/2014/main" id="{86CEA171-C33C-4C0A-9FC6-9D99E510A3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735" y="2272955"/>
            <a:ext cx="2390775" cy="191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hysical Development - The 9 Stages of Human Development">
            <a:extLst>
              <a:ext uri="{FF2B5EF4-FFF2-40B4-BE49-F238E27FC236}">
                <a16:creationId xmlns:a16="http://schemas.microsoft.com/office/drawing/2014/main" id="{A5BF9078-0475-4D40-B155-E045A35091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9367" y="1444280"/>
            <a:ext cx="2762250" cy="165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ocial Development Theory">
            <a:extLst>
              <a:ext uri="{FF2B5EF4-FFF2-40B4-BE49-F238E27FC236}">
                <a16:creationId xmlns:a16="http://schemas.microsoft.com/office/drawing/2014/main" id="{921E65D5-DFB8-4AE2-8C2F-20C1029FF8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123" y="2173352"/>
            <a:ext cx="2975526" cy="2322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5B009FD-6B98-4C97-8A61-B9CC7361C611}"/>
              </a:ext>
            </a:extLst>
          </p:cNvPr>
          <p:cNvSpPr txBox="1"/>
          <p:nvPr/>
        </p:nvSpPr>
        <p:spPr>
          <a:xfrm>
            <a:off x="728870" y="4558748"/>
            <a:ext cx="32732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Communication and language skills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02B5F1D-D8BF-4078-A17A-2BEC5AA8F710}"/>
              </a:ext>
            </a:extLst>
          </p:cNvPr>
          <p:cNvSpPr txBox="1"/>
          <p:nvPr/>
        </p:nvSpPr>
        <p:spPr>
          <a:xfrm>
            <a:off x="7210219" y="3551583"/>
            <a:ext cx="37095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Physical development skills</a:t>
            </a:r>
          </a:p>
        </p:txBody>
      </p:sp>
      <p:pic>
        <p:nvPicPr>
          <p:cNvPr id="1032" name="Picture 8" descr="10 Play Dough Activities for Toddlers">
            <a:extLst>
              <a:ext uri="{FF2B5EF4-FFF2-40B4-BE49-F238E27FC236}">
                <a16:creationId xmlns:a16="http://schemas.microsoft.com/office/drawing/2014/main" id="{8D6E4761-7C11-47D6-8DCE-D9645468BD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7337" y="4062133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00145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96EA8-96BC-4319-B890-8C0F9280F0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will school look like?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2FC332-B803-4424-AEB7-66B7DDA13D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8917" y="1164223"/>
            <a:ext cx="10407926" cy="4666734"/>
          </a:xfrm>
        </p:spPr>
        <p:txBody>
          <a:bodyPr/>
          <a:lstStyle/>
          <a:p>
            <a:r>
              <a:rPr lang="en-GB" dirty="0"/>
              <a:t>Specific Areas of Learning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050" name="Picture 2" descr="St Mary's Catholic Primary School - RWInc">
            <a:extLst>
              <a:ext uri="{FF2B5EF4-FFF2-40B4-BE49-F238E27FC236}">
                <a16:creationId xmlns:a16="http://schemas.microsoft.com/office/drawing/2014/main" id="{9E4821CD-9AD8-4463-A167-F783B2CFCB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272" y="1544085"/>
            <a:ext cx="3028950" cy="150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Read Write Inc | Clapgate Primary School">
            <a:extLst>
              <a:ext uri="{FF2B5EF4-FFF2-40B4-BE49-F238E27FC236}">
                <a16:creationId xmlns:a16="http://schemas.microsoft.com/office/drawing/2014/main" id="{07FFDD06-4677-4217-8C04-9BA529B4F1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157" y="1825072"/>
            <a:ext cx="2125523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Simple counting activity for children - Laughing Kids Learn">
            <a:extLst>
              <a:ext uri="{FF2B5EF4-FFF2-40B4-BE49-F238E27FC236}">
                <a16:creationId xmlns:a16="http://schemas.microsoft.com/office/drawing/2014/main" id="{BF2A5CF0-40E4-4648-BB61-79C493D645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708" y="790954"/>
            <a:ext cx="1857375" cy="246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EYFS Focus: 9 Activities To Help Kids in Understanding The World ...">
            <a:extLst>
              <a:ext uri="{FF2B5EF4-FFF2-40B4-BE49-F238E27FC236}">
                <a16:creationId xmlns:a16="http://schemas.microsoft.com/office/drawing/2014/main" id="{BBFD09F3-7FD9-488B-9C8B-EFE252F94A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139" y="4626326"/>
            <a:ext cx="24669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Fairytales Nursery Great Barr">
            <a:extLst>
              <a:ext uri="{FF2B5EF4-FFF2-40B4-BE49-F238E27FC236}">
                <a16:creationId xmlns:a16="http://schemas.microsoft.com/office/drawing/2014/main" id="{7B3A68A4-0E87-4A21-A1FB-7F6F3F2C00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96" y="3119724"/>
            <a:ext cx="2171700" cy="2105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CC594BC-10A4-4274-8984-C5C2EF8CE123}"/>
              </a:ext>
            </a:extLst>
          </p:cNvPr>
          <p:cNvSpPr txBox="1"/>
          <p:nvPr/>
        </p:nvSpPr>
        <p:spPr>
          <a:xfrm>
            <a:off x="1165158" y="3930097"/>
            <a:ext cx="43947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We will learn our sounds to help us read and write.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6AE00DD-AF20-4B12-B422-CF001E411496}"/>
              </a:ext>
            </a:extLst>
          </p:cNvPr>
          <p:cNvSpPr txBox="1"/>
          <p:nvPr/>
        </p:nvSpPr>
        <p:spPr>
          <a:xfrm>
            <a:off x="6944139" y="1825072"/>
            <a:ext cx="26769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We count and sort during Maths.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AB07DE7-DDC8-49AB-BAA4-72F866D03FEA}"/>
              </a:ext>
            </a:extLst>
          </p:cNvPr>
          <p:cNvSpPr txBox="1"/>
          <p:nvPr/>
        </p:nvSpPr>
        <p:spPr>
          <a:xfrm>
            <a:off x="838200" y="5093667"/>
            <a:ext cx="32699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We think about where we live and the world around us.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70C4B1A-B1C3-4072-A166-44AC12E51E71}"/>
              </a:ext>
            </a:extLst>
          </p:cNvPr>
          <p:cNvSpPr txBox="1"/>
          <p:nvPr/>
        </p:nvSpPr>
        <p:spPr>
          <a:xfrm>
            <a:off x="9501809" y="4134678"/>
            <a:ext cx="22806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We can be creative and explore colour and texture.</a:t>
            </a:r>
          </a:p>
        </p:txBody>
      </p:sp>
    </p:spTree>
    <p:extLst>
      <p:ext uri="{BB962C8B-B14F-4D97-AF65-F5344CB8AC3E}">
        <p14:creationId xmlns:p14="http://schemas.microsoft.com/office/powerpoint/2010/main" val="7672021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1F17F1-68B0-4A15-BCEF-A3035139D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Listening and singing</a:t>
            </a:r>
          </a:p>
        </p:txBody>
      </p:sp>
      <p:pic>
        <p:nvPicPr>
          <p:cNvPr id="4098" name="Picture 2" descr="Emoji Request - ListeningEmoji">
            <a:extLst>
              <a:ext uri="{FF2B5EF4-FFF2-40B4-BE49-F238E27FC236}">
                <a16:creationId xmlns:a16="http://schemas.microsoft.com/office/drawing/2014/main" id="{41BC1A32-D618-4E72-BFAA-ED07F0FA8DB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7146" y="1853754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lip-art-family-talking | Clipart Panda - Free Clipart Images">
            <a:extLst>
              <a:ext uri="{FF2B5EF4-FFF2-40B4-BE49-F238E27FC236}">
                <a16:creationId xmlns:a16="http://schemas.microsoft.com/office/drawing/2014/main" id="{1B8F645F-C6CE-45C9-BC7E-E6BD372544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0146" y="1853754"/>
            <a:ext cx="2200275" cy="2076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Mother Goose Nursery Rhyme Lullaby Songs and Lyrics Music Collection">
            <a:extLst>
              <a:ext uri="{FF2B5EF4-FFF2-40B4-BE49-F238E27FC236}">
                <a16:creationId xmlns:a16="http://schemas.microsoft.com/office/drawing/2014/main" id="{46E886BD-D3D1-4E5C-98E8-8B94A722D5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1724" y="4257055"/>
            <a:ext cx="3543300" cy="1285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20A33BE-20B6-477D-A668-C01034031CF8}"/>
              </a:ext>
            </a:extLst>
          </p:cNvPr>
          <p:cNvSpPr txBox="1"/>
          <p:nvPr/>
        </p:nvSpPr>
        <p:spPr>
          <a:xfrm>
            <a:off x="3803374" y="2332383"/>
            <a:ext cx="417443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At home can you sing songs with your child, listen to sounds around them and talk about stories?</a:t>
            </a:r>
          </a:p>
        </p:txBody>
      </p:sp>
      <p:pic>
        <p:nvPicPr>
          <p:cNvPr id="1026" name="Picture 2" descr="Sharing books - Toddler | Playgroup WA">
            <a:extLst>
              <a:ext uri="{FF2B5EF4-FFF2-40B4-BE49-F238E27FC236}">
                <a16:creationId xmlns:a16="http://schemas.microsoft.com/office/drawing/2014/main" id="{638DEC7D-364F-4B86-9657-03F3E00731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0591" y="3734342"/>
            <a:ext cx="24669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67483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AC812-71F9-4666-959D-4DFE8F75D6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do we hold our pencil?</a:t>
            </a:r>
          </a:p>
        </p:txBody>
      </p:sp>
      <p:pic>
        <p:nvPicPr>
          <p:cNvPr id="3074" name="Picture 2" descr="Holding a Pencil | NHS GGC">
            <a:extLst>
              <a:ext uri="{FF2B5EF4-FFF2-40B4-BE49-F238E27FC236}">
                <a16:creationId xmlns:a16="http://schemas.microsoft.com/office/drawing/2014/main" id="{8B2CDE73-C909-4486-A8EE-911C18DF537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7826" y="1756548"/>
            <a:ext cx="2242974" cy="2242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Letter Formation - Mrs. Hoover's Class Website">
            <a:extLst>
              <a:ext uri="{FF2B5EF4-FFF2-40B4-BE49-F238E27FC236}">
                <a16:creationId xmlns:a16="http://schemas.microsoft.com/office/drawing/2014/main" id="{62DAA4F4-4C69-42E1-8622-DF76F407A0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127" y="1329136"/>
            <a:ext cx="3491482" cy="4537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Number Formation - St Michaels School">
            <a:extLst>
              <a:ext uri="{FF2B5EF4-FFF2-40B4-BE49-F238E27FC236}">
                <a16:creationId xmlns:a16="http://schemas.microsoft.com/office/drawing/2014/main" id="{387D882F-AD9B-4F62-BB98-C1C5B69F5A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9580" y="1325823"/>
            <a:ext cx="5018532" cy="3535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E704F7D-D476-46E4-948C-57BCB219F939}"/>
              </a:ext>
            </a:extLst>
          </p:cNvPr>
          <p:cNvSpPr txBox="1"/>
          <p:nvPr/>
        </p:nvSpPr>
        <p:spPr>
          <a:xfrm>
            <a:off x="3710609" y="4174435"/>
            <a:ext cx="32838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This is how we hold our pencil to form our letters and numbers.</a:t>
            </a:r>
          </a:p>
        </p:txBody>
      </p:sp>
    </p:spTree>
    <p:extLst>
      <p:ext uri="{BB962C8B-B14F-4D97-AF65-F5344CB8AC3E}">
        <p14:creationId xmlns:p14="http://schemas.microsoft.com/office/powerpoint/2010/main" val="16625406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CDFB9-0C9F-4140-96FD-2EB369120E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Help from home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0B3C2C-CC2F-48A9-B4C4-FF40B9C729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Transitions</a:t>
            </a:r>
          </a:p>
          <a:p>
            <a:r>
              <a:rPr lang="en-GB" dirty="0"/>
              <a:t>Things we need to know</a:t>
            </a:r>
          </a:p>
          <a:p>
            <a:r>
              <a:rPr lang="en-GB" dirty="0"/>
              <a:t>How you can help your child</a:t>
            </a:r>
          </a:p>
          <a:p>
            <a:r>
              <a:rPr lang="en-GB" dirty="0"/>
              <a:t>How we will help your child</a:t>
            </a:r>
          </a:p>
        </p:txBody>
      </p:sp>
      <p:pic>
        <p:nvPicPr>
          <p:cNvPr id="3074" name="Picture 2" descr="Wash Your Lyrics: Viral site puts coronavirus handwashing tips to ...">
            <a:extLst>
              <a:ext uri="{FF2B5EF4-FFF2-40B4-BE49-F238E27FC236}">
                <a16:creationId xmlns:a16="http://schemas.microsoft.com/office/drawing/2014/main" id="{E5EBC6E3-0144-48BF-A5AC-6A2C78A056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2833" y="1141503"/>
            <a:ext cx="24669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First school dinner in Reception | St Lawrence's RC Primary School">
            <a:extLst>
              <a:ext uri="{FF2B5EF4-FFF2-40B4-BE49-F238E27FC236}">
                <a16:creationId xmlns:a16="http://schemas.microsoft.com/office/drawing/2014/main" id="{90E917D7-78B5-4347-83AB-98979667E5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3308" y="3326337"/>
            <a:ext cx="2476500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19 | January | 2015 | Fox Hill Nursery">
            <a:extLst>
              <a:ext uri="{FF2B5EF4-FFF2-40B4-BE49-F238E27FC236}">
                <a16:creationId xmlns:a16="http://schemas.microsoft.com/office/drawing/2014/main" id="{80E126F5-A24F-434B-B814-50CCF188EA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8959" y="1853754"/>
            <a:ext cx="184785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81041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BD94B3-3C83-403A-9A3C-D45EC36A40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Forest School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293DFF-2C0C-4439-AF55-72705070A7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9603275" cy="345061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We take part in Forest School sessions.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Our sessions will be in February</a:t>
            </a:r>
          </a:p>
          <a:p>
            <a:pPr marL="0" indent="0">
              <a:buNone/>
            </a:pPr>
            <a:r>
              <a:rPr lang="en-GB" dirty="0"/>
              <a:t> and March</a:t>
            </a:r>
          </a:p>
        </p:txBody>
      </p:sp>
      <p:pic>
        <p:nvPicPr>
          <p:cNvPr id="2052" name="Picture 4" descr="Town and Country THE BOSWORTH WELLINGTON BOOTS NAVY 5 | Capital ...">
            <a:extLst>
              <a:ext uri="{FF2B5EF4-FFF2-40B4-BE49-F238E27FC236}">
                <a16:creationId xmlns:a16="http://schemas.microsoft.com/office/drawing/2014/main" id="{9B410053-720F-4450-8272-2C4E88CEEA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1925" y="3741038"/>
            <a:ext cx="2124075" cy="2152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Nursery Class at Forest School - 'twas Damp and Muddy - Rosemary ...">
            <a:extLst>
              <a:ext uri="{FF2B5EF4-FFF2-40B4-BE49-F238E27FC236}">
                <a16:creationId xmlns:a16="http://schemas.microsoft.com/office/drawing/2014/main" id="{73E1E2E5-BC5E-4A0D-81DF-C2275BA036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152" y="1496316"/>
            <a:ext cx="3610388" cy="2302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779CECF-13DF-4642-8527-FFFBCE138647}"/>
              </a:ext>
            </a:extLst>
          </p:cNvPr>
          <p:cNvSpPr txBox="1"/>
          <p:nvPr/>
        </p:nvSpPr>
        <p:spPr>
          <a:xfrm>
            <a:off x="6665843" y="4094922"/>
            <a:ext cx="4074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You can bring your own outdoor clothes.</a:t>
            </a:r>
          </a:p>
        </p:txBody>
      </p:sp>
      <p:pic>
        <p:nvPicPr>
          <p:cNvPr id="5" name="Picture 4" descr="Early Learning Resources Outdoor Learning: Forest School Approach">
            <a:extLst>
              <a:ext uri="{FF2B5EF4-FFF2-40B4-BE49-F238E27FC236}">
                <a16:creationId xmlns:a16="http://schemas.microsoft.com/office/drawing/2014/main" id="{DD97A36A-2B6A-4FD1-91BA-2A1E6767E5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186" y="4453321"/>
            <a:ext cx="3314700" cy="160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2722742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300</TotalTime>
  <Words>272</Words>
  <Application>Microsoft Office PowerPoint</Application>
  <PresentationFormat>Widescreen</PresentationFormat>
  <Paragraphs>44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Gill Sans MT</vt:lpstr>
      <vt:lpstr>Gallery</vt:lpstr>
      <vt:lpstr>Welcome to  Crays Hill Primary School </vt:lpstr>
      <vt:lpstr>Who are we?</vt:lpstr>
      <vt:lpstr>What do we wear to school?</vt:lpstr>
      <vt:lpstr>Snack and Lunch</vt:lpstr>
      <vt:lpstr>How do I get to school and home?</vt:lpstr>
      <vt:lpstr>What will school look like?</vt:lpstr>
      <vt:lpstr>What will school look like?</vt:lpstr>
      <vt:lpstr>Listening and singing</vt:lpstr>
      <vt:lpstr>How do we hold our pencil?</vt:lpstr>
      <vt:lpstr>Help from home</vt:lpstr>
      <vt:lpstr>Forest School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Crays Hill Primary School</dc:title>
  <dc:creator>C Winch</dc:creator>
  <cp:lastModifiedBy>C Winch</cp:lastModifiedBy>
  <cp:revision>17</cp:revision>
  <cp:lastPrinted>2020-07-06T15:30:41Z</cp:lastPrinted>
  <dcterms:created xsi:type="dcterms:W3CDTF">2020-06-23T15:45:35Z</dcterms:created>
  <dcterms:modified xsi:type="dcterms:W3CDTF">2020-07-07T06:29:21Z</dcterms:modified>
</cp:coreProperties>
</file>